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264" r:id="rId5"/>
    <p:sldId id="319" r:id="rId6"/>
    <p:sldId id="313" r:id="rId7"/>
    <p:sldId id="320" r:id="rId8"/>
    <p:sldId id="322" r:id="rId9"/>
    <p:sldId id="323" r:id="rId10"/>
    <p:sldId id="314" r:id="rId11"/>
    <p:sldId id="316" r:id="rId12"/>
    <p:sldId id="324" r:id="rId13"/>
    <p:sldId id="317" r:id="rId14"/>
    <p:sldId id="318" r:id="rId15"/>
    <p:sldId id="325" r:id="rId16"/>
    <p:sldId id="326" r:id="rId17"/>
    <p:sldId id="32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9" autoAdjust="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9/25/2023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9058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1442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6722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9/25/2023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9/25/2023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9/25/2023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9/25/2023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9/25/2023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9/25/2023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9/25/2023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9/25/2023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9/25/2023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9/25/2023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khandicrafts.com/products.htm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/>
          <a:lstStyle/>
          <a:p>
            <a:endParaRPr lang="en-IN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sz="4800" dirty="0"/>
              <a:t>Get Familiar With my state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Jammu and Kashmir </a:t>
            </a:r>
            <a:endParaRPr lang="en-US" sz="1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IN"/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92785-4067-D228-7DAF-46799AC09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Wood Carvings: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9FAEE-576D-CF82-D9D8-C70CCBD200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6744" y="1918044"/>
            <a:ext cx="5053785" cy="4297362"/>
          </a:xfrm>
        </p:spPr>
      </p:pic>
    </p:spTree>
    <p:extLst>
      <p:ext uri="{BB962C8B-B14F-4D97-AF65-F5344CB8AC3E}">
        <p14:creationId xmlns:p14="http://schemas.microsoft.com/office/powerpoint/2010/main" val="1137309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B0193-FCEA-D57E-7DEB-D0DEBA926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Namdha</a:t>
            </a:r>
            <a:r>
              <a:rPr lang="en-US" dirty="0"/>
              <a:t>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5BA47A-DF37-4A10-B05E-32FE9F991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8753" y="2103438"/>
            <a:ext cx="4574494" cy="3849687"/>
          </a:xfrm>
        </p:spPr>
      </p:pic>
    </p:spTree>
    <p:extLst>
      <p:ext uri="{BB962C8B-B14F-4D97-AF65-F5344CB8AC3E}">
        <p14:creationId xmlns:p14="http://schemas.microsoft.com/office/powerpoint/2010/main" val="2268884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B0193-FCEA-D57E-7DEB-D0DEBA926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Kesar: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60CF4-2965-7560-20E3-E303A2038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54667D-4225-5F04-C845-541E12612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667" y="1867437"/>
            <a:ext cx="10058400" cy="4347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392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1C808D-ABAD-FC9D-5767-EC35F7D791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93847" y="2387601"/>
            <a:ext cx="3204306" cy="2777066"/>
          </a:xfrm>
        </p:spPr>
      </p:pic>
    </p:spTree>
    <p:extLst>
      <p:ext uri="{BB962C8B-B14F-4D97-AF65-F5344CB8AC3E}">
        <p14:creationId xmlns:p14="http://schemas.microsoft.com/office/powerpoint/2010/main" val="130188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54AFD9-3A90-E3C8-BB23-91080F18B5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8533" y="397152"/>
            <a:ext cx="3530600" cy="5914770"/>
          </a:xfrm>
        </p:spPr>
      </p:pic>
    </p:spTree>
    <p:extLst>
      <p:ext uri="{BB962C8B-B14F-4D97-AF65-F5344CB8AC3E}">
        <p14:creationId xmlns:p14="http://schemas.microsoft.com/office/powerpoint/2010/main" val="3294870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A0F63-D003-8236-EE79-30D4EC72C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722F39-75CD-4491-658D-DA00C8533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6734" y="383723"/>
            <a:ext cx="7874000" cy="6090554"/>
          </a:xfrm>
        </p:spPr>
      </p:pic>
    </p:spTree>
    <p:extLst>
      <p:ext uri="{BB962C8B-B14F-4D97-AF65-F5344CB8AC3E}">
        <p14:creationId xmlns:p14="http://schemas.microsoft.com/office/powerpoint/2010/main" val="3680557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20F47-2228-06C7-9D5D-5D3D4CD7F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of languages of Jammu and Kashmir: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16B99-AB5A-39D3-331D-CF2140847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Kashmiri</a:t>
            </a:r>
          </a:p>
          <a:p>
            <a:r>
              <a:rPr lang="en-IN" dirty="0"/>
              <a:t>Dogri</a:t>
            </a:r>
          </a:p>
          <a:p>
            <a:r>
              <a:rPr lang="en-IN" dirty="0"/>
              <a:t>Urdu</a:t>
            </a:r>
          </a:p>
          <a:p>
            <a:r>
              <a:rPr lang="en-IN" dirty="0"/>
              <a:t>Punjabi</a:t>
            </a:r>
          </a:p>
          <a:p>
            <a:r>
              <a:rPr lang="en-IN" dirty="0"/>
              <a:t>Gojri (Gujari)</a:t>
            </a:r>
          </a:p>
          <a:p>
            <a:r>
              <a:rPr lang="en-IN" dirty="0"/>
              <a:t>Pahari</a:t>
            </a:r>
          </a:p>
          <a:p>
            <a:r>
              <a:rPr lang="en-IN" dirty="0"/>
              <a:t>Bhaderwahi</a:t>
            </a:r>
          </a:p>
          <a:p>
            <a:r>
              <a:rPr lang="en-IN" dirty="0"/>
              <a:t>Balti</a:t>
            </a:r>
          </a:p>
          <a:p>
            <a:r>
              <a:rPr lang="en-IN" dirty="0"/>
              <a:t>Shina</a:t>
            </a:r>
          </a:p>
          <a:p>
            <a:r>
              <a:rPr lang="en-IN" dirty="0"/>
              <a:t>Ladakhi</a:t>
            </a:r>
          </a:p>
          <a:p>
            <a:r>
              <a:rPr lang="en-IN" dirty="0"/>
              <a:t>Khowar (Chitrali)</a:t>
            </a:r>
          </a:p>
          <a:p>
            <a:r>
              <a:rPr lang="en-IN" dirty="0"/>
              <a:t>Wakhi</a:t>
            </a:r>
          </a:p>
          <a:p>
            <a:pPr marL="0" indent="0">
              <a:buNone/>
            </a:pPr>
            <a:r>
              <a:rPr lang="en-IN" dirty="0"/>
              <a:t>These languages collectively represent the rich linguistic diversity of the Jammu and Kashmir region.</a:t>
            </a:r>
          </a:p>
        </p:txBody>
      </p:sp>
    </p:spTree>
    <p:extLst>
      <p:ext uri="{BB962C8B-B14F-4D97-AF65-F5344CB8AC3E}">
        <p14:creationId xmlns:p14="http://schemas.microsoft.com/office/powerpoint/2010/main" val="1723201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02CE97D-AD39-DD2B-C81B-9E254B7337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7479526"/>
              </p:ext>
            </p:extLst>
          </p:nvPr>
        </p:nvGraphicFramePr>
        <p:xfrm>
          <a:off x="736600" y="584199"/>
          <a:ext cx="10668000" cy="56303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4000">
                  <a:extLst>
                    <a:ext uri="{9D8B030D-6E8A-4147-A177-3AD203B41FA5}">
                      <a16:colId xmlns:a16="http://schemas.microsoft.com/office/drawing/2014/main" val="4247657378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127197621"/>
                    </a:ext>
                  </a:extLst>
                </a:gridCol>
              </a:tblGrid>
              <a:tr h="5630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District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Languages Spoken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84146"/>
                  </a:ext>
                </a:extLst>
              </a:tr>
              <a:tr h="563033">
                <a:tc>
                  <a:txBody>
                    <a:bodyPr/>
                    <a:lstStyle/>
                    <a:p>
                      <a:r>
                        <a:rPr lang="en-IN" dirty="0"/>
                        <a:t>Anantnag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Kashmiri, Urdu, Pahari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782795"/>
                  </a:ext>
                </a:extLst>
              </a:tr>
              <a:tr h="563033">
                <a:tc>
                  <a:txBody>
                    <a:bodyPr/>
                    <a:lstStyle/>
                    <a:p>
                      <a:r>
                        <a:rPr lang="en-IN" dirty="0"/>
                        <a:t>Bandipora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552018"/>
                  </a:ext>
                </a:extLst>
              </a:tr>
              <a:tr h="563033">
                <a:tc>
                  <a:txBody>
                    <a:bodyPr/>
                    <a:lstStyle/>
                    <a:p>
                      <a:r>
                        <a:rPr lang="en-IN" dirty="0"/>
                        <a:t>Baramulla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 Kashmiri, Urdu, Pahari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273080"/>
                  </a:ext>
                </a:extLst>
              </a:tr>
              <a:tr h="563033">
                <a:tc>
                  <a:txBody>
                    <a:bodyPr/>
                    <a:lstStyle/>
                    <a:p>
                      <a:r>
                        <a:rPr lang="en-IN" dirty="0"/>
                        <a:t>Budgam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338504"/>
                  </a:ext>
                </a:extLst>
              </a:tr>
              <a:tr h="563033">
                <a:tc>
                  <a:txBody>
                    <a:bodyPr/>
                    <a:lstStyle/>
                    <a:p>
                      <a:r>
                        <a:rPr lang="en-IN" dirty="0"/>
                        <a:t>Doda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</a:t>
                      </a:r>
                      <a:r>
                        <a:rPr lang="en-IN" dirty="0" err="1"/>
                        <a:t>Bhadarwahi</a:t>
                      </a:r>
                      <a:r>
                        <a:rPr lang="en-IN" dirty="0"/>
                        <a:t>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222659"/>
                  </a:ext>
                </a:extLst>
              </a:tr>
              <a:tr h="563033">
                <a:tc>
                  <a:txBody>
                    <a:bodyPr/>
                    <a:lstStyle/>
                    <a:p>
                      <a:r>
                        <a:rPr lang="en-IN" dirty="0"/>
                        <a:t>Ganderbal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14360"/>
                  </a:ext>
                </a:extLst>
              </a:tr>
              <a:tr h="563033">
                <a:tc>
                  <a:txBody>
                    <a:bodyPr/>
                    <a:lstStyle/>
                    <a:p>
                      <a:r>
                        <a:rPr lang="en-IN" dirty="0"/>
                        <a:t>Jammu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Dogri, Hindi, Punjabi,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571347"/>
                  </a:ext>
                </a:extLst>
              </a:tr>
              <a:tr h="563033">
                <a:tc>
                  <a:txBody>
                    <a:bodyPr/>
                    <a:lstStyle/>
                    <a:p>
                      <a:r>
                        <a:rPr lang="en-IN" dirty="0"/>
                        <a:t>Kathua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Dogri, Hindi, Punjabi,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851359"/>
                  </a:ext>
                </a:extLst>
              </a:tr>
              <a:tr h="563033">
                <a:tc>
                  <a:txBody>
                    <a:bodyPr/>
                    <a:lstStyle/>
                    <a:p>
                      <a:r>
                        <a:rPr lang="en-IN" dirty="0"/>
                        <a:t>Kishtwar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Kishtwari</a:t>
                      </a:r>
                      <a:r>
                        <a:rPr lang="en-IN" dirty="0"/>
                        <a:t>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9270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9375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02CE97D-AD39-DD2B-C81B-9E254B7337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9262038"/>
              </p:ext>
            </p:extLst>
          </p:nvPr>
        </p:nvGraphicFramePr>
        <p:xfrm>
          <a:off x="634999" y="575733"/>
          <a:ext cx="10786534" cy="561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3267">
                  <a:extLst>
                    <a:ext uri="{9D8B030D-6E8A-4147-A177-3AD203B41FA5}">
                      <a16:colId xmlns:a16="http://schemas.microsoft.com/office/drawing/2014/main" val="4247657378"/>
                    </a:ext>
                  </a:extLst>
                </a:gridCol>
                <a:gridCol w="5393267">
                  <a:extLst>
                    <a:ext uri="{9D8B030D-6E8A-4147-A177-3AD203B41FA5}">
                      <a16:colId xmlns:a16="http://schemas.microsoft.com/office/drawing/2014/main" val="127197621"/>
                    </a:ext>
                  </a:extLst>
                </a:gridCol>
              </a:tblGrid>
              <a:tr h="5628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District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Languages Spoken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84146"/>
                  </a:ext>
                </a:extLst>
              </a:tr>
              <a:tr h="555172">
                <a:tc>
                  <a:txBody>
                    <a:bodyPr/>
                    <a:lstStyle/>
                    <a:p>
                      <a:r>
                        <a:rPr lang="en-IN" dirty="0" err="1"/>
                        <a:t>Kulgam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Urdu, Pahari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782795"/>
                  </a:ext>
                </a:extLst>
              </a:tr>
              <a:tr h="555172">
                <a:tc>
                  <a:txBody>
                    <a:bodyPr/>
                    <a:lstStyle/>
                    <a:p>
                      <a:r>
                        <a:rPr lang="en-IN" dirty="0"/>
                        <a:t>Kupwara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552018"/>
                  </a:ext>
                </a:extLst>
              </a:tr>
              <a:tr h="562882">
                <a:tc>
                  <a:txBody>
                    <a:bodyPr/>
                    <a:lstStyle/>
                    <a:p>
                      <a:r>
                        <a:rPr lang="en-IN" dirty="0" err="1"/>
                        <a:t>Leh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Ladakhi, Balti,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273080"/>
                  </a:ext>
                </a:extLst>
              </a:tr>
              <a:tr h="562882">
                <a:tc>
                  <a:txBody>
                    <a:bodyPr/>
                    <a:lstStyle/>
                    <a:p>
                      <a:r>
                        <a:rPr lang="en-IN" dirty="0"/>
                        <a:t>Poonch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Pahari, Gojri, Kashmiri,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338504"/>
                  </a:ext>
                </a:extLst>
              </a:tr>
              <a:tr h="562882">
                <a:tc>
                  <a:txBody>
                    <a:bodyPr/>
                    <a:lstStyle/>
                    <a:p>
                      <a:r>
                        <a:rPr lang="en-IN" dirty="0"/>
                        <a:t>Pulwama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5222659"/>
                  </a:ext>
                </a:extLst>
              </a:tr>
              <a:tr h="562882">
                <a:tc>
                  <a:txBody>
                    <a:bodyPr/>
                    <a:lstStyle/>
                    <a:p>
                      <a:r>
                        <a:rPr lang="en-IN" dirty="0"/>
                        <a:t>Rajouri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Pahari, Gojri, Dogri, Punjabi, Hindi, Urdu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014360"/>
                  </a:ext>
                </a:extLst>
              </a:tr>
              <a:tr h="562882">
                <a:tc>
                  <a:txBody>
                    <a:bodyPr/>
                    <a:lstStyle/>
                    <a:p>
                      <a:r>
                        <a:rPr lang="en-IN" dirty="0" err="1"/>
                        <a:t>Ramban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</a:t>
                      </a:r>
                      <a:r>
                        <a:rPr lang="en-IN" dirty="0" err="1"/>
                        <a:t>Bhadarwahi</a:t>
                      </a:r>
                      <a:r>
                        <a:rPr lang="en-IN" dirty="0"/>
                        <a:t>, Gojri,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5571347"/>
                  </a:ext>
                </a:extLst>
              </a:tr>
              <a:tr h="562882">
                <a:tc>
                  <a:txBody>
                    <a:bodyPr/>
                    <a:lstStyle/>
                    <a:p>
                      <a:r>
                        <a:rPr lang="en-IN" dirty="0" err="1"/>
                        <a:t>Reasi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Dogri, Hindi,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7851359"/>
                  </a:ext>
                </a:extLst>
              </a:tr>
              <a:tr h="562882">
                <a:tc>
                  <a:txBody>
                    <a:bodyPr/>
                    <a:lstStyle/>
                    <a:p>
                      <a:r>
                        <a:rPr lang="en-IN" dirty="0"/>
                        <a:t>Samba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Dogri, Hindi, Punjabi,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59270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8509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02CE97D-AD39-DD2B-C81B-9E254B7337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8905857"/>
              </p:ext>
            </p:extLst>
          </p:nvPr>
        </p:nvGraphicFramePr>
        <p:xfrm>
          <a:off x="728133" y="1718733"/>
          <a:ext cx="10710334" cy="2302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5167">
                  <a:extLst>
                    <a:ext uri="{9D8B030D-6E8A-4147-A177-3AD203B41FA5}">
                      <a16:colId xmlns:a16="http://schemas.microsoft.com/office/drawing/2014/main" val="4247657378"/>
                    </a:ext>
                  </a:extLst>
                </a:gridCol>
                <a:gridCol w="5355167">
                  <a:extLst>
                    <a:ext uri="{9D8B030D-6E8A-4147-A177-3AD203B41FA5}">
                      <a16:colId xmlns:a16="http://schemas.microsoft.com/office/drawing/2014/main" val="127197621"/>
                    </a:ext>
                  </a:extLst>
                </a:gridCol>
              </a:tblGrid>
              <a:tr h="7275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District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Languages Spoken 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2084146"/>
                  </a:ext>
                </a:extLst>
              </a:tr>
              <a:tr h="520316">
                <a:tc>
                  <a:txBody>
                    <a:bodyPr/>
                    <a:lstStyle/>
                    <a:p>
                      <a:r>
                        <a:rPr lang="en-IN" dirty="0"/>
                        <a:t>Shopian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6782795"/>
                  </a:ext>
                </a:extLst>
              </a:tr>
              <a:tr h="527542">
                <a:tc>
                  <a:txBody>
                    <a:bodyPr/>
                    <a:lstStyle/>
                    <a:p>
                      <a:r>
                        <a:rPr lang="en-IN" dirty="0"/>
                        <a:t>Srinagar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Kashmiri, Urdu, Hindi, English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273080"/>
                  </a:ext>
                </a:extLst>
              </a:tr>
              <a:tr h="527542">
                <a:tc>
                  <a:txBody>
                    <a:bodyPr/>
                    <a:lstStyle/>
                    <a:p>
                      <a:r>
                        <a:rPr lang="en-IN" dirty="0"/>
                        <a:t>Udhampur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Dogri, Hindi, Urdu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93385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1674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227CF-9F0F-CC8D-55A5-64648A314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Handicraft Products: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85CAD3-99CD-8B28-6173-30A51E2318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67" t="5458" r="4082" b="2826"/>
          <a:stretch/>
        </p:blipFill>
        <p:spPr>
          <a:xfrm>
            <a:off x="4394576" y="1811867"/>
            <a:ext cx="3130780" cy="4191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5908F48-4FD8-D794-341F-1BA4215AC6EE}"/>
              </a:ext>
            </a:extLst>
          </p:cNvPr>
          <p:cNvSpPr txBox="1"/>
          <p:nvPr/>
        </p:nvSpPr>
        <p:spPr>
          <a:xfrm>
            <a:off x="7348737" y="6084601"/>
            <a:ext cx="377646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/>
              <a:t>Source: </a:t>
            </a:r>
            <a:r>
              <a:rPr lang="en-IN" sz="1100" dirty="0">
                <a:hlinkClick r:id="rId3"/>
              </a:rPr>
              <a:t>https://www.jkhandicrafts.com/products.htm</a:t>
            </a:r>
            <a:endParaRPr lang="en-IN" sz="1100" dirty="0"/>
          </a:p>
        </p:txBody>
      </p:sp>
    </p:spTree>
    <p:extLst>
      <p:ext uri="{BB962C8B-B14F-4D97-AF65-F5344CB8AC3E}">
        <p14:creationId xmlns:p14="http://schemas.microsoft.com/office/powerpoint/2010/main" val="3413377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76F3-A03A-5AC0-925F-30D2E7D03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Basohli Paintings:</a:t>
            </a:r>
            <a:endParaRPr lang="en-IN" sz="2000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AD541E7-EFB3-3BC0-7CC2-0813E78EF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12B6DF-6DF1-E9E6-BD2D-D15B2F79E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08" y="1566333"/>
            <a:ext cx="11365859" cy="359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217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415EE-A595-C3DD-8FA4-D39E3BFFF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Kashmiri Shawls :</a:t>
            </a:r>
            <a:endParaRPr lang="en-IN" sz="2800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0B3EDC6-3BEE-5B0D-6D1B-B9B7E35B0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6664BA-DFDF-26D7-04A1-29556C18C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28" y="1682357"/>
            <a:ext cx="10606886" cy="349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78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3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4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{315F9EAE-67D4-4FA4-890C-FEA8D6ABD5BA}tf11531919_win32</Template>
  <TotalTime>431</TotalTime>
  <Words>223</Words>
  <Application>Microsoft Office PowerPoint</Application>
  <PresentationFormat>Widescreen</PresentationFormat>
  <Paragraphs>75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Avenir Next LT Pro</vt:lpstr>
      <vt:lpstr>Avenir Next LT Pro Light</vt:lpstr>
      <vt:lpstr>Calibri</vt:lpstr>
      <vt:lpstr>Garamond</vt:lpstr>
      <vt:lpstr>SavonVTI</vt:lpstr>
      <vt:lpstr>Get Familiar With my state </vt:lpstr>
      <vt:lpstr>PowerPoint Presentation</vt:lpstr>
      <vt:lpstr>List of languages of Jammu and Kashmir:</vt:lpstr>
      <vt:lpstr>PowerPoint Presentation</vt:lpstr>
      <vt:lpstr>PowerPoint Presentation</vt:lpstr>
      <vt:lpstr>PowerPoint Presentation</vt:lpstr>
      <vt:lpstr>Handicraft Products:</vt:lpstr>
      <vt:lpstr>Basohli Paintings:</vt:lpstr>
      <vt:lpstr>Kashmiri Shawls :</vt:lpstr>
      <vt:lpstr>Wood Carvings:</vt:lpstr>
      <vt:lpstr>Namdha:</vt:lpstr>
      <vt:lpstr>Kesar: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Familiar With my state </dc:title>
  <dc:creator>Nipun Negi</dc:creator>
  <cp:lastModifiedBy>Nipun Negi</cp:lastModifiedBy>
  <cp:revision>2</cp:revision>
  <dcterms:created xsi:type="dcterms:W3CDTF">2023-09-24T17:48:14Z</dcterms:created>
  <dcterms:modified xsi:type="dcterms:W3CDTF">2023-09-25T15:02:04Z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